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3" r:id="rId4"/>
    <p:sldId id="261" r:id="rId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098550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9654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E6EC-4046-BB4A-A8D0-7D0C90DB5374}" type="datetimeFigureOut">
              <a:rPr lang="sv-SE" smtClean="0"/>
              <a:pPr/>
              <a:t>2013-09-16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  <p:pic>
        <p:nvPicPr>
          <p:cNvPr id="8" name="Bildobjekt 7" descr="TM-Global-Logo.pd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1" t="45968" r="24579" b="26470"/>
          <a:stretch/>
        </p:blipFill>
        <p:spPr>
          <a:xfrm>
            <a:off x="2995591" y="4993723"/>
            <a:ext cx="2841479" cy="1158010"/>
          </a:xfrm>
          <a:prstGeom prst="rect">
            <a:avLst/>
          </a:prstGeom>
        </p:spPr>
      </p:pic>
      <p:pic>
        <p:nvPicPr>
          <p:cNvPr id="9" name="Bildobjekt 8" descr="lu-logo-1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737" y="4836378"/>
            <a:ext cx="2301986" cy="1472700"/>
          </a:xfrm>
          <a:prstGeom prst="rect">
            <a:avLst/>
          </a:prstGeom>
        </p:spPr>
      </p:pic>
      <p:grpSp>
        <p:nvGrpSpPr>
          <p:cNvPr id="10" name="Grupp 9"/>
          <p:cNvGrpSpPr/>
          <p:nvPr userDrawn="1"/>
        </p:nvGrpSpPr>
        <p:grpSpPr>
          <a:xfrm>
            <a:off x="350276" y="4839483"/>
            <a:ext cx="2042647" cy="1466490"/>
            <a:chOff x="352890" y="5000365"/>
            <a:chExt cx="2042647" cy="1466490"/>
          </a:xfrm>
        </p:grpSpPr>
        <p:pic>
          <p:nvPicPr>
            <p:cNvPr id="11" name="Bildobjekt 10" descr="ZJU-logo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589" y="5000365"/>
              <a:ext cx="1020021" cy="1020021"/>
            </a:xfrm>
            <a:prstGeom prst="rect">
              <a:avLst/>
            </a:prstGeom>
          </p:spPr>
        </p:pic>
        <p:sp>
          <p:nvSpPr>
            <p:cNvPr id="12" name="textruta 11"/>
            <p:cNvSpPr txBox="1"/>
            <p:nvPr/>
          </p:nvSpPr>
          <p:spPr>
            <a:xfrm>
              <a:off x="352890" y="6128301"/>
              <a:ext cx="20426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ZHEJIANG UNIVERSITY</a:t>
              </a:r>
              <a:endParaRPr lang="sv-SE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7557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1094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8E6EC-4046-BB4A-A8D0-7D0C90DB5374}" type="datetimeFigureOut">
              <a:rPr lang="sv-SE" smtClean="0"/>
              <a:pPr/>
              <a:t>2013-09-16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  <p:pic>
        <p:nvPicPr>
          <p:cNvPr id="7" name="Bildobjekt 6" descr="TM-Global-Logo.pd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31" t="45968" r="24579" b="26470"/>
          <a:stretch/>
        </p:blipFill>
        <p:spPr>
          <a:xfrm>
            <a:off x="3606803" y="5911145"/>
            <a:ext cx="2032349" cy="82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31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53A6-346D-429D-8977-48D811F72038}" type="datetimeFigureOut">
              <a:rPr lang="en-GB" smtClean="0"/>
              <a:pPr/>
              <a:t>2013-09-16</a:t>
            </a:fld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CA666-46A4-4723-978B-392B44CAB17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2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E6EC-4046-BB4A-A8D0-7D0C90DB5374}" type="datetimeFigureOut">
              <a:rPr lang="sv-SE" smtClean="0"/>
              <a:pPr/>
              <a:t>2013-09-16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E580-D00D-1E42-93B6-5D94913F2478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299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973314"/>
            <a:ext cx="7772400" cy="1470025"/>
          </a:xfrm>
        </p:spPr>
        <p:txBody>
          <a:bodyPr/>
          <a:lstStyle/>
          <a:p>
            <a:r>
              <a:rPr lang="sv-SE" dirty="0" err="1" smtClean="0"/>
              <a:t>iMDE</a:t>
            </a:r>
            <a:r>
              <a:rPr lang="sv-SE" dirty="0" smtClean="0"/>
              <a:t>: international Market-Driven </a:t>
            </a:r>
            <a:r>
              <a:rPr lang="sv-SE" dirty="0" err="1" smtClean="0"/>
              <a:t>Engineering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898422"/>
            <a:ext cx="6400800" cy="1752600"/>
          </a:xfrm>
        </p:spPr>
        <p:txBody>
          <a:bodyPr/>
          <a:lstStyle/>
          <a:p>
            <a:r>
              <a:rPr lang="sv-SE" dirty="0" smtClean="0"/>
              <a:t>Company visit 1</a:t>
            </a:r>
          </a:p>
          <a:p>
            <a:r>
              <a:rPr lang="sv-SE" dirty="0" err="1" smtClean="0"/>
              <a:t>Taobao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7759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Taobao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4785"/>
            <a:ext cx="8219256" cy="318559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Chinese eBay</a:t>
            </a:r>
          </a:p>
          <a:p>
            <a:r>
              <a:rPr lang="en-GB" sz="2400" dirty="0" smtClean="0"/>
              <a:t>One sub of </a:t>
            </a:r>
            <a:r>
              <a:rPr lang="en-GB" sz="2400" dirty="0" err="1" smtClean="0"/>
              <a:t>Alibaba</a:t>
            </a:r>
            <a:endParaRPr lang="en-GB" sz="2400" dirty="0" smtClean="0"/>
          </a:p>
          <a:p>
            <a:r>
              <a:rPr lang="en-GB" sz="2400" dirty="0" err="1" smtClean="0"/>
              <a:t>Headquater</a:t>
            </a:r>
            <a:r>
              <a:rPr lang="en-GB" sz="2400" dirty="0" smtClean="0"/>
              <a:t> in Hangzhou</a:t>
            </a:r>
          </a:p>
          <a:p>
            <a:r>
              <a:rPr lang="en-GB" sz="2400" dirty="0" smtClean="0"/>
              <a:t>They provide service in the world, deliver products to overseas</a:t>
            </a:r>
          </a:p>
          <a:p>
            <a:r>
              <a:rPr lang="en-GB" sz="2400" dirty="0" smtClean="0"/>
              <a:t>It is thought as one platform for SMEs</a:t>
            </a:r>
            <a:endParaRPr lang="en-GB" sz="2400" dirty="0" smtClean="0"/>
          </a:p>
        </p:txBody>
      </p:sp>
      <p:pic>
        <p:nvPicPr>
          <p:cNvPr id="5" name="Bildobjekt 4" descr="taobao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28" y="236538"/>
            <a:ext cx="20320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201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Visit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Taobao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388576"/>
            <a:ext cx="8432428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/>
              <a:t>Date: </a:t>
            </a:r>
            <a:r>
              <a:rPr lang="sv-SE" sz="2600" dirty="0" err="1"/>
              <a:t>Wednesday</a:t>
            </a:r>
            <a:r>
              <a:rPr lang="sv-SE" sz="2600" dirty="0"/>
              <a:t> September </a:t>
            </a:r>
            <a:r>
              <a:rPr lang="sv-SE" sz="2600" dirty="0" smtClean="0"/>
              <a:t>18th</a:t>
            </a:r>
            <a:r>
              <a:rPr lang="sv-SE" sz="2600" dirty="0"/>
              <a:t>, </a:t>
            </a:r>
            <a:r>
              <a:rPr lang="sv-SE" sz="2600" dirty="0" smtClean="0"/>
              <a:t>2013.</a:t>
            </a:r>
            <a:endParaRPr lang="sv-SE" sz="2600" dirty="0"/>
          </a:p>
          <a:p>
            <a:pPr marL="0" indent="0">
              <a:buNone/>
            </a:pPr>
            <a:r>
              <a:rPr lang="sv-SE" sz="2600" dirty="0" err="1"/>
              <a:t>Time</a:t>
            </a:r>
            <a:r>
              <a:rPr lang="sv-SE" sz="2600" dirty="0"/>
              <a:t>: </a:t>
            </a:r>
            <a:r>
              <a:rPr lang="sv-SE" sz="2600" dirty="0" smtClean="0"/>
              <a:t>approx.14</a:t>
            </a:r>
            <a:r>
              <a:rPr lang="sv-SE" sz="2600" dirty="0"/>
              <a:t>:00 – approx.16:00 </a:t>
            </a:r>
          </a:p>
          <a:p>
            <a:pPr marL="0" indent="0">
              <a:buNone/>
            </a:pPr>
            <a:r>
              <a:rPr lang="sv-SE" sz="2600" dirty="0"/>
              <a:t>Transport: </a:t>
            </a:r>
            <a:r>
              <a:rPr lang="sv-SE" sz="2600" dirty="0" smtClean="0"/>
              <a:t>Bus, </a:t>
            </a:r>
            <a:r>
              <a:rPr lang="sv-SE" sz="2600" dirty="0" err="1"/>
              <a:t>we</a:t>
            </a:r>
            <a:r>
              <a:rPr lang="sv-SE" sz="2600" dirty="0"/>
              <a:t> </a:t>
            </a:r>
            <a:r>
              <a:rPr lang="sv-SE" sz="2600" dirty="0" err="1"/>
              <a:t>meet</a:t>
            </a:r>
            <a:r>
              <a:rPr lang="sv-SE" sz="2600" dirty="0"/>
              <a:t> at </a:t>
            </a:r>
            <a:r>
              <a:rPr lang="sv-SE" sz="2600" dirty="0" err="1" smtClean="0"/>
              <a:t>Xixi</a:t>
            </a:r>
            <a:r>
              <a:rPr lang="sv-SE" sz="2600" dirty="0" smtClean="0"/>
              <a:t> campus </a:t>
            </a:r>
            <a:r>
              <a:rPr lang="sv-SE" sz="2600" dirty="0" err="1" smtClean="0"/>
              <a:t>entrance</a:t>
            </a:r>
            <a:r>
              <a:rPr lang="sv-SE" sz="2600" dirty="0" smtClean="0"/>
              <a:t> at </a:t>
            </a:r>
            <a:r>
              <a:rPr lang="sv-SE" sz="2600" dirty="0"/>
              <a:t>13</a:t>
            </a:r>
            <a:r>
              <a:rPr lang="sv-SE" sz="2600" dirty="0" smtClean="0"/>
              <a:t>:15.</a:t>
            </a:r>
          </a:p>
          <a:p>
            <a:pPr marL="0" indent="0">
              <a:buNone/>
            </a:pPr>
            <a:r>
              <a:rPr lang="sv-SE" sz="2600" dirty="0" smtClean="0"/>
              <a:t>NOTE: STILL TO BE CONFIRMED!</a:t>
            </a:r>
            <a:endParaRPr lang="sv-SE" sz="2600" dirty="0"/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dirty="0"/>
              <a:t>Schedule: </a:t>
            </a:r>
          </a:p>
          <a:p>
            <a:r>
              <a:rPr lang="sv-SE" sz="2600" dirty="0" smtClean="0"/>
              <a:t>The </a:t>
            </a:r>
            <a:r>
              <a:rPr lang="sv-SE" sz="2600" dirty="0"/>
              <a:t>visit </a:t>
            </a:r>
            <a:r>
              <a:rPr lang="sv-SE" sz="2600" dirty="0" err="1"/>
              <a:t>includes</a:t>
            </a:r>
            <a:r>
              <a:rPr lang="sv-SE" sz="2600" dirty="0"/>
              <a:t>: </a:t>
            </a:r>
          </a:p>
          <a:p>
            <a:pPr lvl="1"/>
            <a:r>
              <a:rPr lang="sv-SE" dirty="0" smtClean="0"/>
              <a:t>(</a:t>
            </a:r>
            <a:r>
              <a:rPr lang="sv-SE" dirty="0"/>
              <a:t>1) The </a:t>
            </a:r>
            <a:r>
              <a:rPr lang="sv-SE" dirty="0" err="1"/>
              <a:t>introduction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 smtClean="0"/>
              <a:t>Taobao</a:t>
            </a:r>
            <a:r>
              <a:rPr lang="sv-SE" dirty="0" smtClean="0"/>
              <a:t>, </a:t>
            </a:r>
            <a:r>
              <a:rPr lang="sv-SE" dirty="0"/>
              <a:t>30 </a:t>
            </a:r>
            <a:r>
              <a:rPr lang="sv-SE" dirty="0" err="1" smtClean="0"/>
              <a:t>minutes</a:t>
            </a:r>
            <a:r>
              <a:rPr lang="sv-SE" dirty="0" smtClean="0"/>
              <a:t>; </a:t>
            </a:r>
            <a:endParaRPr lang="sv-SE" dirty="0" smtClean="0"/>
          </a:p>
          <a:p>
            <a:pPr lvl="1"/>
            <a:r>
              <a:rPr lang="sv-SE" dirty="0" smtClean="0"/>
              <a:t>(</a:t>
            </a:r>
            <a:r>
              <a:rPr lang="sv-SE" dirty="0"/>
              <a:t>2)The </a:t>
            </a:r>
            <a:r>
              <a:rPr lang="sv-SE" dirty="0" err="1"/>
              <a:t>introduction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Lund </a:t>
            </a:r>
            <a:r>
              <a:rPr lang="sv-SE" dirty="0" err="1"/>
              <a:t>side</a:t>
            </a:r>
            <a:r>
              <a:rPr lang="sv-SE" dirty="0"/>
              <a:t>, </a:t>
            </a:r>
            <a:r>
              <a:rPr lang="sv-SE" dirty="0" smtClean="0"/>
              <a:t>20 </a:t>
            </a:r>
            <a:r>
              <a:rPr lang="sv-SE" dirty="0" err="1"/>
              <a:t>minutes</a:t>
            </a:r>
            <a:r>
              <a:rPr lang="sv-SE" dirty="0"/>
              <a:t>; </a:t>
            </a:r>
            <a:endParaRPr lang="sv-SE" dirty="0" smtClean="0"/>
          </a:p>
          <a:p>
            <a:pPr lvl="1"/>
            <a:r>
              <a:rPr lang="sv-SE" dirty="0" smtClean="0"/>
              <a:t>(</a:t>
            </a:r>
            <a:r>
              <a:rPr lang="sv-SE" dirty="0"/>
              <a:t>3) Q&amp;</a:t>
            </a:r>
            <a:r>
              <a:rPr lang="sv-SE" dirty="0" smtClean="0"/>
              <a:t>A</a:t>
            </a:r>
          </a:p>
          <a:p>
            <a:pPr lvl="1"/>
            <a:r>
              <a:rPr lang="sv-SE" dirty="0" smtClean="0"/>
              <a:t>(4) Tour</a:t>
            </a:r>
            <a:r>
              <a:rPr lang="sv-SE" dirty="0" smtClean="0"/>
              <a:t> </a:t>
            </a:r>
            <a:endParaRPr lang="sv-SE" dirty="0" smtClean="0"/>
          </a:p>
          <a:p>
            <a:pPr marL="0" indent="0">
              <a:buNone/>
            </a:pP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715011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Visit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Taobao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388576"/>
            <a:ext cx="8432428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 smtClean="0"/>
              <a:t>Date: </a:t>
            </a:r>
            <a:r>
              <a:rPr lang="sv-SE" dirty="0" err="1" smtClean="0"/>
              <a:t>Wednesday</a:t>
            </a:r>
            <a:r>
              <a:rPr lang="sv-SE" dirty="0" smtClean="0"/>
              <a:t> September </a:t>
            </a:r>
            <a:r>
              <a:rPr lang="sv-SE" dirty="0" smtClean="0"/>
              <a:t>18th</a:t>
            </a:r>
            <a:r>
              <a:rPr lang="sv-SE" dirty="0" smtClean="0"/>
              <a:t>, </a:t>
            </a:r>
            <a:r>
              <a:rPr lang="sv-SE" dirty="0" smtClean="0"/>
              <a:t>2013.</a:t>
            </a:r>
            <a:endParaRPr lang="sv-SE" dirty="0" smtClean="0"/>
          </a:p>
          <a:p>
            <a:pPr marL="0" indent="0">
              <a:buNone/>
            </a:pPr>
            <a:r>
              <a:rPr lang="sv-SE" dirty="0" err="1" smtClean="0"/>
              <a:t>Time</a:t>
            </a:r>
            <a:r>
              <a:rPr lang="sv-SE" dirty="0" smtClean="0"/>
              <a:t>: </a:t>
            </a:r>
            <a:r>
              <a:rPr lang="sv-SE" dirty="0" smtClean="0"/>
              <a:t>approx.14</a:t>
            </a:r>
            <a:r>
              <a:rPr lang="sv-SE" dirty="0" smtClean="0"/>
              <a:t>:00 – approx.16:00 </a:t>
            </a:r>
          </a:p>
          <a:p>
            <a:pPr marL="0" indent="0">
              <a:buNone/>
            </a:pPr>
            <a:r>
              <a:rPr lang="sv-SE" dirty="0" smtClean="0"/>
              <a:t>Transport: </a:t>
            </a:r>
            <a:r>
              <a:rPr lang="sv-SE" dirty="0" smtClean="0"/>
              <a:t>Bus</a:t>
            </a:r>
            <a:r>
              <a:rPr lang="sv-SE" dirty="0" smtClean="0"/>
              <a:t>,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meet</a:t>
            </a:r>
            <a:r>
              <a:rPr lang="sv-SE" dirty="0" smtClean="0"/>
              <a:t> at </a:t>
            </a:r>
            <a:r>
              <a:rPr lang="sv-SE" dirty="0" err="1" smtClean="0"/>
              <a:t>Xixi</a:t>
            </a:r>
            <a:r>
              <a:rPr lang="sv-SE" dirty="0" smtClean="0"/>
              <a:t> campus </a:t>
            </a:r>
            <a:r>
              <a:rPr lang="sv-SE" dirty="0" err="1" smtClean="0"/>
              <a:t>entrance</a:t>
            </a:r>
            <a:r>
              <a:rPr lang="sv-SE" dirty="0" smtClean="0"/>
              <a:t> </a:t>
            </a:r>
            <a:r>
              <a:rPr lang="sv-SE" dirty="0" smtClean="0"/>
              <a:t>at </a:t>
            </a:r>
            <a:r>
              <a:rPr lang="sv-SE" dirty="0" smtClean="0"/>
              <a:t>13</a:t>
            </a:r>
            <a:r>
              <a:rPr lang="sv-SE" dirty="0" smtClean="0"/>
              <a:t>:15.</a:t>
            </a:r>
            <a:endParaRPr lang="sv-SE" dirty="0" smtClean="0"/>
          </a:p>
          <a:p>
            <a:pPr marL="0" indent="0">
              <a:buNone/>
            </a:pPr>
            <a:r>
              <a:rPr lang="sv-SE" dirty="0"/>
              <a:t>NOTE: STILL TO BE CONFIRMED!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Preparations: </a:t>
            </a:r>
          </a:p>
          <a:p>
            <a:r>
              <a:rPr lang="sv-SE" dirty="0" smtClean="0"/>
              <a:t>Group 1: </a:t>
            </a:r>
            <a:r>
              <a:rPr lang="sv-SE" dirty="0" err="1" smtClean="0"/>
              <a:t>Prepare</a:t>
            </a:r>
            <a:r>
              <a:rPr lang="sv-SE" dirty="0" smtClean="0"/>
              <a:t> </a:t>
            </a:r>
            <a:r>
              <a:rPr lang="sv-SE" dirty="0"/>
              <a:t>a presentation </a:t>
            </a:r>
            <a:r>
              <a:rPr lang="sv-SE" dirty="0" smtClean="0"/>
              <a:t>(20min</a:t>
            </a:r>
            <a:r>
              <a:rPr lang="sv-SE" dirty="0"/>
              <a:t>)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smtClean="0"/>
              <a:t>the  </a:t>
            </a:r>
            <a:r>
              <a:rPr lang="sv-SE" dirty="0" err="1" smtClean="0"/>
              <a:t>iMDE-course</a:t>
            </a:r>
            <a:r>
              <a:rPr lang="sv-SE" dirty="0" smtClean="0"/>
              <a:t> in English and </a:t>
            </a:r>
            <a:r>
              <a:rPr lang="sv-SE" dirty="0" err="1" smtClean="0"/>
              <a:t>Chinese</a:t>
            </a:r>
            <a:r>
              <a:rPr lang="sv-SE" dirty="0" smtClean="0"/>
              <a:t>.</a:t>
            </a:r>
          </a:p>
          <a:p>
            <a:r>
              <a:rPr lang="sv-SE" dirty="0" smtClean="0"/>
              <a:t>Group 3: </a:t>
            </a:r>
            <a:r>
              <a:rPr lang="sv-SE" dirty="0" err="1" smtClean="0"/>
              <a:t>Prepare</a:t>
            </a:r>
            <a:r>
              <a:rPr lang="sv-SE" dirty="0" smtClean="0"/>
              <a:t> 5 </a:t>
            </a:r>
            <a:r>
              <a:rPr lang="sv-SE" dirty="0" err="1" smtClean="0"/>
              <a:t>questions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History</a:t>
            </a:r>
            <a:r>
              <a:rPr lang="sv-SE" dirty="0" smtClean="0"/>
              <a:t> and Start- </a:t>
            </a:r>
            <a:r>
              <a:rPr lang="sv-SE" dirty="0" err="1" smtClean="0"/>
              <a:t>up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company</a:t>
            </a:r>
            <a:r>
              <a:rPr lang="sv-SE" dirty="0" smtClean="0"/>
              <a:t> </a:t>
            </a:r>
            <a:r>
              <a:rPr lang="sv-SE" dirty="0" smtClean="0"/>
              <a:t>(English and </a:t>
            </a:r>
            <a:r>
              <a:rPr lang="sv-SE" dirty="0" err="1" smtClean="0"/>
              <a:t>Chinese</a:t>
            </a:r>
            <a:r>
              <a:rPr lang="sv-SE" dirty="0" smtClean="0"/>
              <a:t>).</a:t>
            </a:r>
          </a:p>
          <a:p>
            <a:r>
              <a:rPr lang="sv-SE" dirty="0" smtClean="0"/>
              <a:t>Group 5: </a:t>
            </a:r>
            <a:r>
              <a:rPr lang="sv-SE" dirty="0" err="1" smtClean="0"/>
              <a:t>Prepare</a:t>
            </a:r>
            <a:r>
              <a:rPr lang="sv-SE" dirty="0" smtClean="0"/>
              <a:t> 5 </a:t>
            </a:r>
            <a:r>
              <a:rPr lang="sv-SE" dirty="0" err="1" smtClean="0"/>
              <a:t>questions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smtClean="0"/>
              <a:t>Innovations in the </a:t>
            </a:r>
            <a:r>
              <a:rPr lang="sv-SE" dirty="0" err="1" smtClean="0"/>
              <a:t>comapny</a:t>
            </a:r>
            <a:r>
              <a:rPr lang="sv-SE" dirty="0" smtClean="0"/>
              <a:t> (</a:t>
            </a:r>
            <a:r>
              <a:rPr lang="sv-SE" dirty="0" smtClean="0"/>
              <a:t>English and </a:t>
            </a:r>
            <a:r>
              <a:rPr lang="sv-SE" dirty="0" err="1" smtClean="0"/>
              <a:t>Chinese</a:t>
            </a:r>
            <a:r>
              <a:rPr lang="sv-SE" dirty="0" smtClean="0"/>
              <a:t>).</a:t>
            </a:r>
          </a:p>
          <a:p>
            <a:r>
              <a:rPr lang="sv-SE" dirty="0" err="1" smtClean="0"/>
              <a:t>Everyone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think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general </a:t>
            </a:r>
            <a:r>
              <a:rPr lang="sv-SE" dirty="0" err="1" smtClean="0"/>
              <a:t>questions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55389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MDE-templat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iMDE-template 2.potx</Template>
  <TotalTime>542</TotalTime>
  <Words>236</Words>
  <Application>Microsoft Macintosh PowerPoint</Application>
  <PresentationFormat>Bildspel på skärmen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iMDE-template 2</vt:lpstr>
      <vt:lpstr>iMDE: international Market-Driven Engineering</vt:lpstr>
      <vt:lpstr>About Taobao</vt:lpstr>
      <vt:lpstr>Visit to Taobao</vt:lpstr>
      <vt:lpstr>Visit to Taobao</vt:lpstr>
    </vt:vector>
  </TitlesOfParts>
  <Company>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iMDE: international Market-Driven Engineering</dc:title>
  <dc:creator>Reglerteknik</dc:creator>
  <cp:lastModifiedBy>Reglerteknik</cp:lastModifiedBy>
  <cp:revision>24</cp:revision>
  <dcterms:created xsi:type="dcterms:W3CDTF">2012-05-20T20:58:46Z</dcterms:created>
  <dcterms:modified xsi:type="dcterms:W3CDTF">2013-09-16T07:43:14Z</dcterms:modified>
</cp:coreProperties>
</file>